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so2.com/library/articles/2018/02/stream-processing-101-from-sql-to-streaming-sql-in-ten-minutes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Streaming SQL : Joins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Two Window Join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657599"/>
          </a:xfrm>
        </p:spPr>
        <p:txBody>
          <a:bodyPr/>
          <a:lstStyle/>
          <a:p>
            <a:r>
              <a:rPr lang="en-US" dirty="0"/>
              <a:t>A two-window query will retain events coming from both the streams in the window</a:t>
            </a:r>
          </a:p>
          <a:p>
            <a:r>
              <a:rPr lang="en-US" dirty="0"/>
              <a:t>A new event coming in will either trigger a match and an output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412" y="2743200"/>
            <a:ext cx="49053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4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 Streaming SQL </a:t>
            </a:r>
            <a:r>
              <a:rPr lang="en-US" dirty="0" smtClean="0"/>
              <a:t>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Streaming SQL :Joins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/>
              <a:t>To handle data from multiple tables, we use the JOIN operator in SQL</a:t>
            </a:r>
          </a:p>
          <a:p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handle data from multiple streams, two options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First is to join the two and create one stream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Second is to write patterns across multiple </a:t>
            </a:r>
            <a:r>
              <a:rPr lang="en-US" sz="1800" dirty="0" smtClean="0"/>
              <a:t>streams</a:t>
            </a:r>
          </a:p>
          <a:p>
            <a:pPr marL="457200" lvl="1" indent="0">
              <a:buNone/>
            </a:pP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990600" y="5867400"/>
            <a:ext cx="10027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  <a:r>
              <a:rPr lang="en-US" dirty="0">
                <a:hlinkClick r:id="rId2"/>
              </a:rPr>
              <a:t>https://wso2.com/library/articles/2018/02/stream-processing-101-from-sql-to-streaming-sql-in-ten-minutes/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</a:t>
            </a:r>
            <a:r>
              <a:rPr lang="en-IN" dirty="0" smtClean="0"/>
              <a:t>Joins(2)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/>
          <a:lstStyle/>
          <a:p>
            <a:r>
              <a:rPr lang="en-US" dirty="0"/>
              <a:t>First challenge of joining data from multiple streams is that they need to be aligned as they come because they will have different time stamps</a:t>
            </a:r>
          </a:p>
          <a:p>
            <a:r>
              <a:rPr lang="en-US" dirty="0"/>
              <a:t>Second challenge is that, since streams are never-ending, the joins must be limited; otherwise the join will never end</a:t>
            </a:r>
          </a:p>
          <a:p>
            <a:r>
              <a:rPr lang="en-US" dirty="0"/>
              <a:t>Third challenge is that the join needs to produce results continuously as there is no end to the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764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</a:t>
            </a:r>
            <a:r>
              <a:rPr lang="en-IN" dirty="0" smtClean="0"/>
              <a:t>Joins(3)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handle this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by </a:t>
            </a:r>
            <a:r>
              <a:rPr lang="en-US" sz="1800" dirty="0"/>
              <a:t>keeping a window and collecting events from the </a:t>
            </a:r>
            <a:r>
              <a:rPr lang="en-US" sz="1800" dirty="0" smtClean="0"/>
              <a:t>one stream </a:t>
            </a:r>
            <a:r>
              <a:rPr lang="en-US" sz="1800" dirty="0"/>
              <a:t>(which is passive in the </a:t>
            </a:r>
            <a:r>
              <a:rPr lang="en-US" sz="1800" dirty="0" smtClean="0"/>
              <a:t>join)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then </a:t>
            </a:r>
            <a:r>
              <a:rPr lang="en-US" sz="1800" dirty="0"/>
              <a:t>joining new events from </a:t>
            </a:r>
            <a:r>
              <a:rPr lang="en-US" sz="1800"/>
              <a:t>the </a:t>
            </a:r>
            <a:r>
              <a:rPr lang="en-US" sz="1800" smtClean="0"/>
              <a:t>other stream </a:t>
            </a:r>
            <a:r>
              <a:rPr lang="en-US" sz="1800" dirty="0"/>
              <a:t>against the events in the </a:t>
            </a:r>
            <a:r>
              <a:rPr lang="en-US" sz="1800" dirty="0" smtClean="0"/>
              <a:t>window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57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</a:t>
            </a:r>
            <a:r>
              <a:rPr lang="en-IN" dirty="0" smtClean="0"/>
              <a:t>Joins(4)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Stream S1 has attributes “x” and “id” </a:t>
            </a:r>
          </a:p>
          <a:p>
            <a:r>
              <a:rPr lang="en-US" dirty="0"/>
              <a:t>Stream S2 has attributes “y” and “id”</a:t>
            </a:r>
          </a:p>
          <a:p>
            <a:r>
              <a:rPr lang="en-US" dirty="0"/>
              <a:t>Lets join the two streams based on ID attributes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mtClean="0"/>
              <a:t>Select x</a:t>
            </a:r>
            <a:r>
              <a:rPr lang="en-US" dirty="0"/>
              <a:t>, y </a:t>
            </a:r>
          </a:p>
          <a:p>
            <a:pPr marL="0" indent="0">
              <a:buNone/>
            </a:pPr>
            <a:r>
              <a:rPr lang="en-US" dirty="0" smtClean="0"/>
              <a:t>	From </a:t>
            </a:r>
            <a:r>
              <a:rPr lang="en-US" dirty="0"/>
              <a:t>S1 as s1 join S2 as s2 </a:t>
            </a:r>
          </a:p>
          <a:p>
            <a:pPr marL="0" indent="0">
              <a:buNone/>
            </a:pPr>
            <a:r>
              <a:rPr lang="en-US" dirty="0" smtClean="0"/>
              <a:t>	on </a:t>
            </a:r>
            <a:r>
              <a:rPr lang="en-US" dirty="0"/>
              <a:t>s1.id=s2.id </a:t>
            </a:r>
          </a:p>
          <a:p>
            <a:pPr marL="0" indent="0">
              <a:buNone/>
            </a:pPr>
            <a:r>
              <a:rPr lang="en-US" dirty="0" smtClean="0"/>
              <a:t>	insert </a:t>
            </a:r>
            <a:r>
              <a:rPr lang="en-US" dirty="0"/>
              <a:t>into </a:t>
            </a:r>
            <a:r>
              <a:rPr lang="en-US" dirty="0" err="1"/>
              <a:t>JoinedStream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792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</a:t>
            </a:r>
            <a:r>
              <a:rPr lang="en-IN" dirty="0" smtClean="0"/>
              <a:t>Joins(5)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981200"/>
            <a:ext cx="7543800" cy="38862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156155"/>
          </a:xfrm>
        </p:spPr>
        <p:txBody>
          <a:bodyPr>
            <a:normAutofit fontScale="32500" lnSpcReduction="20000"/>
          </a:bodyPr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(continued…)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955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</a:t>
            </a:r>
            <a:r>
              <a:rPr lang="en-IN" dirty="0" smtClean="0"/>
              <a:t>Joins(6)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When e1 happens, it is collected in the window as it occurs in stream S2.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When e2 happens, the event is joined with e1 and produces a new event.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Event e3, which occurs in the active stream, is dropped as it does not match the ID with any events in the window.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Event e4 is retained in the window because it is in stream S2.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Event e5 matches with events in the window and generates two events as output.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Event e6 is retained in the window, and the oldest event e1 is removed as the window is of size 2.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Event e7 matches with events in the window and produces two events as output.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Example (continued…)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975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Join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733799"/>
          </a:xfrm>
        </p:spPr>
        <p:txBody>
          <a:bodyPr/>
          <a:lstStyle/>
          <a:p>
            <a:r>
              <a:rPr lang="en-US" dirty="0"/>
              <a:t>At least one stream has to be bounded or in other words must have a window attached</a:t>
            </a:r>
          </a:p>
          <a:p>
            <a:r>
              <a:rPr lang="en-US" dirty="0"/>
              <a:t>Two cases :</a:t>
            </a:r>
          </a:p>
          <a:p>
            <a:pPr lvl="1"/>
            <a:r>
              <a:rPr lang="en-US" sz="1800" dirty="0"/>
              <a:t>One window join</a:t>
            </a:r>
          </a:p>
          <a:p>
            <a:pPr lvl="1"/>
            <a:r>
              <a:rPr lang="en-US" sz="1800" dirty="0"/>
              <a:t>Two window join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56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One Window Join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/>
              <a:t>One stream (S2) is bounded by a window, and events retained in the window are matched against events coming in the second stream (S1)</a:t>
            </a:r>
          </a:p>
          <a:p>
            <a:r>
              <a:rPr lang="en-US" dirty="0"/>
              <a:t>Only events in the second stream (</a:t>
            </a:r>
            <a:r>
              <a:rPr lang="en-US" dirty="0" smtClean="0"/>
              <a:t>S1) </a:t>
            </a:r>
            <a:r>
              <a:rPr lang="en-US" dirty="0"/>
              <a:t>will trigger an output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812" y="3124200"/>
            <a:ext cx="46005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8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3248</TotalTime>
  <Words>471</Words>
  <Application>Microsoft Office PowerPoint</Application>
  <PresentationFormat>Widescreen</PresentationFormat>
  <Paragraphs>53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Streaming SQL : Joins</vt:lpstr>
      <vt:lpstr>Streaming SQL :Joins</vt:lpstr>
      <vt:lpstr>Streaming SQL :Joins(2)</vt:lpstr>
      <vt:lpstr>Streaming SQL :Joins(3)</vt:lpstr>
      <vt:lpstr>Streaming SQL :Joins(4)</vt:lpstr>
      <vt:lpstr>Streaming SQL :Joins(5)</vt:lpstr>
      <vt:lpstr>Streaming SQL :Joins(6)</vt:lpstr>
      <vt:lpstr>Types of Join</vt:lpstr>
      <vt:lpstr>One Window Join</vt:lpstr>
      <vt:lpstr>Two Window Join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2022-08-23T07:09:38Z</dcterms:modified>
</cp:coreProperties>
</file>

<file path=docProps/thumbnail.jpeg>
</file>